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864" r:id="rId3"/>
    <p:sldMasterId id="2147483900" r:id="rId4"/>
    <p:sldMasterId id="2147483912" r:id="rId5"/>
    <p:sldMasterId id="2147483936" r:id="rId6"/>
    <p:sldMasterId id="2147483948" r:id="rId7"/>
  </p:sldMasterIdLst>
  <p:notesMasterIdLst>
    <p:notesMasterId r:id="rId19"/>
  </p:notesMasterIdLst>
  <p:sldIdLst>
    <p:sldId id="256" r:id="rId8"/>
    <p:sldId id="257" r:id="rId9"/>
    <p:sldId id="258" r:id="rId10"/>
    <p:sldId id="267" r:id="rId11"/>
    <p:sldId id="259" r:id="rId12"/>
    <p:sldId id="260" r:id="rId13"/>
    <p:sldId id="261" r:id="rId14"/>
    <p:sldId id="268" r:id="rId15"/>
    <p:sldId id="262" r:id="rId16"/>
    <p:sldId id="263" r:id="rId17"/>
    <p:sldId id="269" r:id="rId18"/>
  </p:sldIdLst>
  <p:sldSz cx="9144000" cy="6858000" type="screen4x3"/>
  <p:notesSz cx="6797675" cy="992663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4660"/>
  </p:normalViewPr>
  <p:slideViewPr>
    <p:cSldViewPr>
      <p:cViewPr>
        <p:scale>
          <a:sx n="66" d="100"/>
          <a:sy n="66" d="100"/>
        </p:scale>
        <p:origin x="-104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E1D7B-EAFA-4B07-904E-CE39EDD00373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C93C-3CCD-4E32-87D7-0F1009A0867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C93C-3CCD-4E32-87D7-0F1009A0867D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B3A116-CB68-4BA3-8245-6B4173EF4291}" type="datetimeFigureOut">
              <a:rPr lang="hr-HR" smtClean="0"/>
              <a:pPr/>
              <a:t>28.11.2011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E8D061-5CCC-491F-B94C-5439E4FBAB6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6500858" cy="4143404"/>
          </a:xfrm>
        </p:spPr>
        <p:txBody>
          <a:bodyPr>
            <a:noAutofit/>
          </a:bodyPr>
          <a:lstStyle/>
          <a:p>
            <a:pPr algn="r"/>
            <a:r>
              <a:rPr lang="hr-HR" sz="7200" dirty="0" smtClean="0">
                <a:solidFill>
                  <a:srgbClr val="FF0000"/>
                </a:solidFill>
              </a:rPr>
              <a:t>Gdje se nalazimo  </a:t>
            </a:r>
            <a:br>
              <a:rPr lang="hr-HR" sz="7200" dirty="0" smtClean="0">
                <a:solidFill>
                  <a:srgbClr val="FF0000"/>
                </a:solidFill>
              </a:rPr>
            </a:br>
            <a:r>
              <a:rPr lang="hr-HR" sz="7200" dirty="0" smtClean="0">
                <a:solidFill>
                  <a:srgbClr val="FF0000"/>
                </a:solidFill>
              </a:rPr>
              <a:t>u svemiru?</a:t>
            </a:r>
            <a:endParaRPr lang="hr-H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Davidovix\Desktop\astronomija\view-of-saturn-from-voyag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1357323" cy="1317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Davidovix\Desktop\astronomija\planet_uran_tab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14290"/>
            <a:ext cx="1191243" cy="1074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Documents and Settings\Davidovix\Desktop\astronomija\nept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643554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Davidovix\Desktop\astronomija\merk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3359" y="2857496"/>
            <a:ext cx="1290641" cy="1290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Documents and Settings\Davidovix\Desktop\astronomija\mars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30" y="5786430"/>
            <a:ext cx="1071570" cy="1071570"/>
          </a:xfrm>
          <a:prstGeom prst="rect">
            <a:avLst/>
          </a:prstGeom>
          <a:noFill/>
        </p:spPr>
      </p:pic>
      <p:pic>
        <p:nvPicPr>
          <p:cNvPr id="4104" name="Picture 8" descr="C:\Documents and Settings\Davidovix\Desktop\astronomija\venus j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28604"/>
            <a:ext cx="1301750" cy="127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Documents and Settings\Davidovix\Desktop\astronomija\imag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57232"/>
            <a:ext cx="1214445" cy="101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Documents and Settings\Davidovix\Desktop\astronomija\220px-Jupiter_MA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5586422"/>
            <a:ext cx="1271578" cy="127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>
            <a:endCxn id="4105" idx="3"/>
          </p:cNvCxnSpPr>
          <p:nvPr/>
        </p:nvCxnSpPr>
        <p:spPr>
          <a:xfrm rot="10800000">
            <a:off x="1214446" y="1365998"/>
            <a:ext cx="2285985" cy="277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099" idx="3"/>
          </p:cNvCxnSpPr>
          <p:nvPr/>
        </p:nvCxnSpPr>
        <p:spPr>
          <a:xfrm rot="10800000" flipV="1">
            <a:off x="1357324" y="3571875"/>
            <a:ext cx="2500297" cy="587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71934" y="1571612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215206" y="1714488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29322" y="392906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5720" y="614364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28992" y="628652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43702" y="6357958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30"/>
          <p:cNvSpPr>
            <a:spLocks noGrp="1"/>
          </p:cNvSpPr>
          <p:nvPr>
            <p:ph type="ctrTitle"/>
          </p:nvPr>
        </p:nvSpPr>
        <p:spPr>
          <a:xfrm rot="438724">
            <a:off x="1092419" y="1012246"/>
            <a:ext cx="2466964" cy="485764"/>
          </a:xfrm>
        </p:spPr>
        <p:txBody>
          <a:bodyPr>
            <a:noAutofit/>
          </a:bodyPr>
          <a:lstStyle/>
          <a:p>
            <a:r>
              <a:rPr lang="hr-HR" sz="4400" dirty="0" smtClean="0"/>
              <a:t>Zemlja</a:t>
            </a:r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 rot="19168521">
            <a:off x="4229989" y="1739795"/>
            <a:ext cx="87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Venera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57950" y="3571876"/>
            <a:ext cx="92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Merkur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86578" y="6000768"/>
            <a:ext cx="68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Mars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71868" y="5857892"/>
            <a:ext cx="8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Jupiter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20841927">
            <a:off x="2173229" y="351730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Saturn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5786" y="5715016"/>
            <a:ext cx="7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Uran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9533275">
            <a:off x="7022701" y="1662962"/>
            <a:ext cx="94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Neptun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0"/>
            <a:ext cx="8229600" cy="1828800"/>
          </a:xfrm>
        </p:spPr>
        <p:txBody>
          <a:bodyPr/>
          <a:lstStyle/>
          <a:p>
            <a:r>
              <a:rPr lang="hr-HR" dirty="0" smtClean="0"/>
              <a:t>autori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3200400" cy="2928934"/>
          </a:xfrm>
        </p:spPr>
        <p:txBody>
          <a:bodyPr/>
          <a:lstStyle/>
          <a:p>
            <a:r>
              <a:rPr lang="hr-HR" dirty="0" smtClean="0"/>
              <a:t>Mladi astronomi:</a:t>
            </a:r>
          </a:p>
          <a:p>
            <a:endParaRPr lang="hr-HR" dirty="0" smtClean="0"/>
          </a:p>
          <a:p>
            <a:r>
              <a:rPr lang="hr-HR" dirty="0" smtClean="0"/>
              <a:t>Miron Majdančić</a:t>
            </a:r>
          </a:p>
          <a:p>
            <a:r>
              <a:rPr lang="hr-HR" dirty="0" smtClean="0"/>
              <a:t>Emanuel Crnoja</a:t>
            </a:r>
          </a:p>
          <a:p>
            <a:r>
              <a:rPr lang="hr-HR" dirty="0" smtClean="0"/>
              <a:t>Alen Davidović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55576" y="0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Kada se promatra na ovaj način, doista je fascinantno, zbunjujuće i očaravajuće ...</a:t>
            </a:r>
            <a:endParaRPr lang="en-US" sz="4400" dirty="0" smtClean="0"/>
          </a:p>
          <a:p>
            <a:endParaRPr lang="hr-HR" sz="4400" dirty="0"/>
          </a:p>
        </p:txBody>
      </p:sp>
      <p:pic>
        <p:nvPicPr>
          <p:cNvPr id="1026" name="Picture 2" descr="C:\Documents and Settings\Korisnik\Desktop\pretentac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2"/>
            <a:ext cx="5162550" cy="30861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Ili kad gledamo na ovaj način ..</a:t>
            </a:r>
            <a:endParaRPr lang="hr-HR" sz="3200" dirty="0"/>
          </a:p>
        </p:txBody>
      </p:sp>
      <p:pic>
        <p:nvPicPr>
          <p:cNvPr id="1026" name="Picture 2" descr="C:\Documents and Settings\Davidovix\Desktop\astronomija\127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630080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882650"/>
          </a:xfrm>
        </p:spPr>
        <p:txBody>
          <a:bodyPr/>
          <a:lstStyle/>
          <a:p>
            <a:r>
              <a:rPr lang="hr-HR" dirty="0" smtClean="0"/>
              <a:t>                    Sunce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2000240"/>
            <a:ext cx="2357454" cy="63976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     Izlazak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43636" y="2071678"/>
            <a:ext cx="2571768" cy="63976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     Zalazak</a:t>
            </a:r>
            <a:endParaRPr lang="en-US" sz="2800" dirty="0"/>
          </a:p>
        </p:txBody>
      </p:sp>
      <p:pic>
        <p:nvPicPr>
          <p:cNvPr id="6146" name="Picture 2" descr="C:\Documents and Settings\Davidovix\Desktop\astronomija\2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71810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Davidovix\Desktop\astronomija\zivotinje-pozadine-za-desktop-0111-klok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645" y="2714620"/>
            <a:ext cx="379775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786322"/>
            <a:ext cx="8929718" cy="2071678"/>
          </a:xfrm>
        </p:spPr>
        <p:txBody>
          <a:bodyPr/>
          <a:lstStyle/>
          <a:p>
            <a:r>
              <a:rPr lang="hr-HR" dirty="0" smtClean="0"/>
              <a:t>Mi mislimo da je naše Sunce največe.</a:t>
            </a:r>
          </a:p>
          <a:p>
            <a:r>
              <a:rPr lang="hr-HR" dirty="0" smtClean="0"/>
              <a:t>Ali prevarili smo se ..ono je jedna od najmanjih zvijezda...</a:t>
            </a:r>
            <a:endParaRPr lang="hr-HR" dirty="0"/>
          </a:p>
        </p:txBody>
      </p:sp>
      <p:pic>
        <p:nvPicPr>
          <p:cNvPr id="1026" name="Picture 2" descr="C:\Documents and Settings\Davidovix\Desktop\Arcturus-compared-to-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745807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r-HR" dirty="0" smtClean="0"/>
              <a:t>Ovo nam je otvorilo oči !!</a:t>
            </a:r>
            <a:endParaRPr lang="hr-HR" dirty="0"/>
          </a:p>
        </p:txBody>
      </p:sp>
      <p:pic>
        <p:nvPicPr>
          <p:cNvPr id="4" name="Content Placeholder 3" descr="C:\Documents and Settings\Davidovix\Desktop\astronomija\planet-size-pollux-sun-betelgeuse-antar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2" y="1340768"/>
            <a:ext cx="6731383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214950"/>
            <a:ext cx="5972188" cy="1411279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Planet na kojem mi živimo je </a:t>
            </a:r>
            <a:r>
              <a:rPr lang="hr-HR" dirty="0" err="1" smtClean="0"/>
              <a:t>tzv</a:t>
            </a:r>
            <a:r>
              <a:rPr lang="hr-HR" dirty="0" smtClean="0"/>
              <a:t>. Plavi planet - Zemlja. Trebamo ga čuvati .</a:t>
            </a:r>
            <a:endParaRPr lang="hr-HR" dirty="0"/>
          </a:p>
        </p:txBody>
      </p:sp>
      <p:pic>
        <p:nvPicPr>
          <p:cNvPr id="3075" name="Picture 3" descr="C:\Documents and Settings\Davidovix\Desktop\astronomija\world-earth-d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14356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Pravi poredak planeta je ovaj :</a:t>
            </a:r>
            <a:endParaRPr lang="en-US" dirty="0"/>
          </a:p>
        </p:txBody>
      </p:sp>
      <p:pic>
        <p:nvPicPr>
          <p:cNvPr id="8194" name="Picture 2" descr="C:\Documents and Settings\Davidovix\Desktop\astronomija\Panel6Solar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6143668" cy="4625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Ali nije Zemlja jedini planet u Galaksiji.</a:t>
            </a:r>
          </a:p>
          <a:p>
            <a:r>
              <a:rPr lang="hr-HR" dirty="0" smtClean="0"/>
              <a:t>Ima ih još 7.  To su : </a:t>
            </a:r>
          </a:p>
          <a:p>
            <a:r>
              <a:rPr lang="hr-HR" dirty="0" smtClean="0"/>
              <a:t>                               1.Merkur</a:t>
            </a:r>
          </a:p>
          <a:p>
            <a:r>
              <a:rPr lang="hr-HR" dirty="0" smtClean="0"/>
              <a:t>                               2.Venera</a:t>
            </a:r>
          </a:p>
          <a:p>
            <a:r>
              <a:rPr lang="hr-HR" dirty="0" smtClean="0"/>
              <a:t>                               3.Mars</a:t>
            </a:r>
          </a:p>
          <a:p>
            <a:r>
              <a:rPr lang="hr-HR" dirty="0" smtClean="0"/>
              <a:t>                               4.Jupiter</a:t>
            </a:r>
          </a:p>
          <a:p>
            <a:r>
              <a:rPr lang="hr-HR" dirty="0" smtClean="0"/>
              <a:t>                               5.Saturn</a:t>
            </a:r>
          </a:p>
          <a:p>
            <a:r>
              <a:rPr lang="hr-HR" dirty="0" smtClean="0"/>
              <a:t>                               6.Uran </a:t>
            </a:r>
          </a:p>
          <a:p>
            <a:r>
              <a:rPr lang="hr-HR" dirty="0" smtClean="0"/>
              <a:t>                               7.Neptun</a:t>
            </a:r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139</Words>
  <Application>Microsoft Office PowerPoint</Application>
  <PresentationFormat>Prikaz na zaslonu (4:3)</PresentationFormat>
  <Paragraphs>45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Apex</vt:lpstr>
      <vt:lpstr>1_Metro</vt:lpstr>
      <vt:lpstr>Foundry</vt:lpstr>
      <vt:lpstr>1_Apex</vt:lpstr>
      <vt:lpstr>Aspect</vt:lpstr>
      <vt:lpstr>Trek</vt:lpstr>
      <vt:lpstr>3_Apex</vt:lpstr>
      <vt:lpstr>Gdje se nalazimo   u svemiru?</vt:lpstr>
      <vt:lpstr>Slajd 2</vt:lpstr>
      <vt:lpstr>Ili kad gledamo na ovaj način ..</vt:lpstr>
      <vt:lpstr>                    Sunce</vt:lpstr>
      <vt:lpstr>Slajd 5</vt:lpstr>
      <vt:lpstr>Ovo nam je otvorilo oči !!</vt:lpstr>
      <vt:lpstr>Slajd 7</vt:lpstr>
      <vt:lpstr>Pravi poredak planeta je ovaj :</vt:lpstr>
      <vt:lpstr>Slajd 9</vt:lpstr>
      <vt:lpstr>Zemlja</vt:lpstr>
      <vt:lpstr>autori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Gdje se nalazimo u svemiru?</dc:title>
  <dc:creator>Korisnik</dc:creator>
  <cp:lastModifiedBy>Korisnik</cp:lastModifiedBy>
  <cp:revision>24</cp:revision>
  <dcterms:created xsi:type="dcterms:W3CDTF">2011-10-28T16:02:07Z</dcterms:created>
  <dcterms:modified xsi:type="dcterms:W3CDTF">2011-11-28T08:13:45Z</dcterms:modified>
</cp:coreProperties>
</file>